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68" r:id="rId79"/>
    <p:sldId id="359" r:id="rId80"/>
    <p:sldId id="363" r:id="rId81"/>
    <p:sldId id="362" r:id="rId82"/>
    <p:sldId id="366" r:id="rId83"/>
    <p:sldId id="36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4" Type="http://schemas.openxmlformats.org/officeDocument/2006/relationships/image" Target="../media/image25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wmf"/><Relationship Id="rId1" Type="http://schemas.openxmlformats.org/officeDocument/2006/relationships/image" Target="../media/image26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7.wmf"/><Relationship Id="rId11" Type="http://schemas.openxmlformats.org/officeDocument/2006/relationships/image" Target="../media/image259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6.wmf"/><Relationship Id="rId9" Type="http://schemas.openxmlformats.org/officeDocument/2006/relationships/image" Target="../media/image26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10" Type="http://schemas.openxmlformats.org/officeDocument/2006/relationships/image" Target="../media/image263.wmf"/><Relationship Id="rId4" Type="http://schemas.openxmlformats.org/officeDocument/2006/relationships/image" Target="../media/image262.wmf"/><Relationship Id="rId9" Type="http://schemas.openxmlformats.org/officeDocument/2006/relationships/oleObject" Target="../embeddings/oleObject27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6194</Words>
  <Application>Microsoft Office PowerPoint</Application>
  <PresentationFormat>Widescreen</PresentationFormat>
  <Paragraphs>602</Paragraphs>
  <Slides>83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2022-09-25T10:25:19Z</dcterms:modified>
</cp:coreProperties>
</file>